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anose="020B0600000000000000" pitchFamily="34" charset="-128"/>
        <a:cs typeface="+mn-cs"/>
      </a:defRPr>
    </a:lvl1pPr>
    <a:lvl2pPr marL="45718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anose="020B0600000000000000" pitchFamily="34" charset="-128"/>
        <a:cs typeface="+mn-cs"/>
      </a:defRPr>
    </a:lvl2pPr>
    <a:lvl3pPr marL="91437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anose="020B0600000000000000" pitchFamily="34" charset="-128"/>
        <a:cs typeface="+mn-cs"/>
      </a:defRPr>
    </a:lvl3pPr>
    <a:lvl4pPr marL="137156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anose="020B0600000000000000" pitchFamily="34" charset="-128"/>
        <a:cs typeface="+mn-cs"/>
      </a:defRPr>
    </a:lvl4pPr>
    <a:lvl5pPr marL="182874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Osaka" panose="020B0600000000000000" pitchFamily="34" charset="-128"/>
        <a:cs typeface="+mn-cs"/>
      </a:defRPr>
    </a:lvl5pPr>
    <a:lvl6pPr marL="2285933" algn="l" defTabSz="914373" rtl="0" eaLnBrk="1" latinLnBrk="0" hangingPunct="1">
      <a:defRPr sz="2400" kern="1200">
        <a:solidFill>
          <a:schemeClr val="tx1"/>
        </a:solidFill>
        <a:latin typeface="Times" charset="0"/>
        <a:ea typeface="Osaka" panose="020B0600000000000000" pitchFamily="34" charset="-128"/>
        <a:cs typeface="+mn-cs"/>
      </a:defRPr>
    </a:lvl6pPr>
    <a:lvl7pPr marL="2743120" algn="l" defTabSz="914373" rtl="0" eaLnBrk="1" latinLnBrk="0" hangingPunct="1">
      <a:defRPr sz="2400" kern="1200">
        <a:solidFill>
          <a:schemeClr val="tx1"/>
        </a:solidFill>
        <a:latin typeface="Times" charset="0"/>
        <a:ea typeface="Osaka" panose="020B0600000000000000" pitchFamily="34" charset="-128"/>
        <a:cs typeface="+mn-cs"/>
      </a:defRPr>
    </a:lvl7pPr>
    <a:lvl8pPr marL="3200307" algn="l" defTabSz="914373" rtl="0" eaLnBrk="1" latinLnBrk="0" hangingPunct="1">
      <a:defRPr sz="2400" kern="1200">
        <a:solidFill>
          <a:schemeClr val="tx1"/>
        </a:solidFill>
        <a:latin typeface="Times" charset="0"/>
        <a:ea typeface="Osaka" panose="020B0600000000000000" pitchFamily="34" charset="-128"/>
        <a:cs typeface="+mn-cs"/>
      </a:defRPr>
    </a:lvl8pPr>
    <a:lvl9pPr marL="3657494" algn="l" defTabSz="914373" rtl="0" eaLnBrk="1" latinLnBrk="0" hangingPunct="1">
      <a:defRPr sz="2400" kern="1200">
        <a:solidFill>
          <a:schemeClr val="tx1"/>
        </a:solidFill>
        <a:latin typeface="Times" charset="0"/>
        <a:ea typeface="Osaka" panose="020B06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140" y="9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40C86E2-8722-7502-0BED-DC8D7905B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5140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 eaLnBrk="1" hangingPunct="1">
              <a:defRPr kumimoji="1"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008E21-78F8-7D57-8E52-4278A072D6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140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 eaLnBrk="1" hangingPunct="1">
              <a:defRPr kumimoji="1"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fld id="{0988D9BB-7BA1-654C-AFBD-AA6445A53E44}" type="datetimeFigureOut">
              <a:rPr lang="ja-JP" altLang="en-US"/>
              <a:pPr>
                <a:defRPr/>
              </a:pPr>
              <a:t>2025/4/18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2CEA0C-A802-131A-F3D1-E129DEEEC3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173"/>
            <a:ext cx="2919413" cy="495140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 eaLnBrk="1" hangingPunct="1">
              <a:defRPr kumimoji="1"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5DDE07-A840-B1D7-90CA-2CC28135EF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173"/>
            <a:ext cx="2919412" cy="495140"/>
          </a:xfrm>
          <a:prstGeom prst="rect">
            <a:avLst/>
          </a:prstGeom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" panose="02020603050405020304" pitchFamily="18" charset="0"/>
                <a:ea typeface="Osaka" charset="-128"/>
              </a:defRPr>
            </a:lvl1pPr>
          </a:lstStyle>
          <a:p>
            <a:pPr>
              <a:defRPr/>
            </a:pPr>
            <a:fld id="{1ABE6280-4425-AA40-AC07-B1D63DFC30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AE2333-31FC-281A-A329-6A44F3362E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413" cy="493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919BC8C-77A1-1157-0FAF-69D40BCBF9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1" y="1"/>
            <a:ext cx="2919413" cy="493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5761A22-2F56-460E-47F7-FCF86BDDB98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7563" y="739775"/>
            <a:ext cx="2560637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9F7AF8E-EF1A-B664-4ACA-642A70317C5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6" y="4686380"/>
            <a:ext cx="4938713" cy="44403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5" tIns="45708" rIns="91415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0B45E934-3CB6-526C-C774-F874A852C2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760"/>
            <a:ext cx="2919413" cy="493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8F04582-2FA1-C459-C023-96E4D4FE7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1" y="9372760"/>
            <a:ext cx="2919413" cy="493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5" tIns="45708" rIns="91415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" panose="02020603050405020304" pitchFamily="18" charset="0"/>
                <a:ea typeface="Osaka" charset="-128"/>
              </a:defRPr>
            </a:lvl1pPr>
          </a:lstStyle>
          <a:p>
            <a:pPr>
              <a:defRPr/>
            </a:pPr>
            <a:fld id="{167E1D1B-3BBB-8749-81FE-74F5016FE3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+mn-cs"/>
      </a:defRPr>
    </a:lvl1pPr>
    <a:lvl2pPr marL="45718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+mn-cs"/>
      </a:defRPr>
    </a:lvl2pPr>
    <a:lvl3pPr marL="91437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+mn-cs"/>
      </a:defRPr>
    </a:lvl3pPr>
    <a:lvl4pPr marL="137156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+mn-cs"/>
      </a:defRPr>
    </a:lvl4pPr>
    <a:lvl5pPr marL="1828747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9E7491F-62C1-D68E-4AB3-764AB5C77B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1pPr>
            <a:lvl2pPr marL="742754" indent="-285674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2pPr>
            <a:lvl3pPr marL="1142699" indent="-22854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3pPr>
            <a:lvl4pPr marL="1599778" indent="-22854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4pPr>
            <a:lvl5pPr marL="2056856" indent="-22854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5pPr>
            <a:lvl6pPr marL="2513936" indent="-22854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6pPr>
            <a:lvl7pPr marL="2971015" indent="-22854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7pPr>
            <a:lvl8pPr marL="3428095" indent="-22854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8pPr>
            <a:lvl9pPr marL="3885174" indent="-22854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B9D933-6F6E-8C42-9F3B-488437F0D926}" type="slidenum">
              <a:rPr lang="en-US" altLang="ja-JP" smtClean="0"/>
              <a:pPr>
                <a:spcBef>
                  <a:spcPct val="0"/>
                </a:spcBef>
              </a:pPr>
              <a:t>1</a:t>
            </a:fld>
            <a:endParaRPr lang="en-US" altLang="ja-JP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D912E85-4037-0DF0-6176-53E1E88A6A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87563" y="739775"/>
            <a:ext cx="2560637" cy="3700463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1E13F52-9C3B-34EF-51A9-B5E89F2FC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ea typeface="Osaka" panose="020B06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6"/>
            <a:ext cx="5829300" cy="2124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93456" indent="0" algn="ctr">
              <a:buNone/>
              <a:defRPr/>
            </a:lvl2pPr>
            <a:lvl3pPr marL="986912" indent="0" algn="ctr">
              <a:buNone/>
              <a:defRPr/>
            </a:lvl3pPr>
            <a:lvl4pPr marL="1480368" indent="0" algn="ctr">
              <a:buNone/>
              <a:defRPr/>
            </a:lvl4pPr>
            <a:lvl5pPr marL="1973824" indent="0" algn="ctr">
              <a:buNone/>
              <a:defRPr/>
            </a:lvl5pPr>
            <a:lvl6pPr marL="2467280" indent="0" algn="ctr">
              <a:buNone/>
              <a:defRPr/>
            </a:lvl6pPr>
            <a:lvl7pPr marL="2960736" indent="0" algn="ctr">
              <a:buNone/>
              <a:defRPr/>
            </a:lvl7pPr>
            <a:lvl8pPr marL="3454192" indent="0" algn="ctr">
              <a:buNone/>
              <a:defRPr/>
            </a:lvl8pPr>
            <a:lvl9pPr marL="394764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704495-CE35-33F4-8B19-C6203831D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552C9-BF2A-FC69-2E8F-35BD6F535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8222E-B383-58D9-A672-27FC6760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774C-1632-8E4A-A4B0-36B66F37F2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291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AA89E1-CE03-0002-8F26-50D583CD6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0FCD7-A5C1-3DB8-380C-37D49C697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FFD7B3-578F-C987-44D1-5D786E0C8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110D-B289-A64D-882E-ECB2EAFBDD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151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6" y="881063"/>
            <a:ext cx="1457325" cy="7924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6A2061-63FE-009B-8FD9-00C85C490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9F6769-AA82-80AA-03A3-61BC755D0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FF212-5E65-0F66-94B1-3697DECC6D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E5B41-241B-B448-AEAB-8BBB27968C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846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D59633-5A1C-3363-8820-62E20939D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F15378-D428-795D-F853-3605D7D36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7EE122-AE22-1E34-8504-FA1429769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00A03-59AD-FC4F-BFF9-5E91D1F892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831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159"/>
            </a:lvl1pPr>
            <a:lvl2pPr marL="493456" indent="0">
              <a:buNone/>
              <a:defRPr sz="1943"/>
            </a:lvl2pPr>
            <a:lvl3pPr marL="986912" indent="0">
              <a:buNone/>
              <a:defRPr sz="1727"/>
            </a:lvl3pPr>
            <a:lvl4pPr marL="1480368" indent="0">
              <a:buNone/>
              <a:defRPr sz="1511"/>
            </a:lvl4pPr>
            <a:lvl5pPr marL="1973824" indent="0">
              <a:buNone/>
              <a:defRPr sz="1511"/>
            </a:lvl5pPr>
            <a:lvl6pPr marL="2467280" indent="0">
              <a:buNone/>
              <a:defRPr sz="1511"/>
            </a:lvl6pPr>
            <a:lvl7pPr marL="2960736" indent="0">
              <a:buNone/>
              <a:defRPr sz="1511"/>
            </a:lvl7pPr>
            <a:lvl8pPr marL="3454192" indent="0">
              <a:buNone/>
              <a:defRPr sz="1511"/>
            </a:lvl8pPr>
            <a:lvl9pPr marL="3947648" indent="0">
              <a:buNone/>
              <a:defRPr sz="15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4DB4EF-8273-632E-970C-B8F3B0468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3874BD-D90E-3C97-93EF-11BE9FCA8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E7001-F1EB-8D74-81EF-8B83D6A97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3CB07-F783-354C-8209-4AAC709DAC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426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4351" y="2862263"/>
            <a:ext cx="2838450" cy="5943600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C8804A-7ADE-29B1-C404-EEF637185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ADA33-EF79-B8AB-999E-24F16ABF4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03B21-9D2A-9706-66AC-DBF54B394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9B5F-00EA-8D4E-A18B-70343588F9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90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6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217739"/>
            <a:ext cx="3030538" cy="923925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3141663"/>
            <a:ext cx="3030538" cy="5707062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4" y="2217739"/>
            <a:ext cx="3030537" cy="923925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4" y="3141663"/>
            <a:ext cx="3030537" cy="5707062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6CC32A-F1E5-F182-9572-1B5FAECAA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6B7CC7-8760-45BC-3A88-1AAE3298F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664098-0CCA-853A-6194-E2CCD23F48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F18E9-E4C9-AA45-95BB-B89C9F451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544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A68A11E-170A-4627-5840-53D841D13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10C56D-250C-863F-BE31-79A4ABAF8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563727-60C7-8BAB-7AB4-42F6D5BA0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E67B6-90F2-3842-8CEF-437CFD3912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73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1A02E5-F34B-B9B4-4269-6DBA866F9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0E2DF9-8698-DAD5-BE09-2B5A1B1B2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AB87DD-E82E-78A2-1378-5087597D3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3687D-3F16-6E44-BA21-A2249A319A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4155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1"/>
            <a:ext cx="2255838" cy="1679575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1"/>
            <a:ext cx="3833812" cy="8455025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520929-65DC-3140-31C7-156582FC0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2C5FD-0A96-8167-A76C-BFBD89550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9F6C8-0C14-DF0B-E687-7F22CCDA2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D844D-E8FB-C943-A196-2027BDA086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663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4" y="6934201"/>
            <a:ext cx="4114800" cy="819150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4" y="885825"/>
            <a:ext cx="4114800" cy="5943600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4" y="7753350"/>
            <a:ext cx="4114800" cy="1162050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FF94B-96FA-50E3-9C47-6AE2A18AB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170198-90B8-4A61-05C1-FB7BAE315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B5F592-48A0-ABBE-52D1-523B4F8D1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6399-77F7-A943-807C-96090FDE00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017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6909DC-67D0-C53C-E68C-1E2A1751D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C93761-FD10-AA1B-53DC-2522067F7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4F2D98-8208-13BA-D1F4-5C69D4946B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511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D79D63-E001-6A3C-F717-ABD32527C2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511">
                <a:latin typeface="Times" charset="0"/>
                <a:ea typeface="Osaka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B5DA823-3577-CAB3-665C-F4354EBBC3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511">
                <a:latin typeface="Times" panose="02020603050405020304" pitchFamily="18" charset="0"/>
                <a:ea typeface="Osaka" charset="-128"/>
              </a:defRPr>
            </a:lvl1pPr>
          </a:lstStyle>
          <a:p>
            <a:pPr>
              <a:defRPr/>
            </a:pPr>
            <a:fld id="{7715FE54-5F94-804F-9901-761E32CABB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74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749">
          <a:solidFill>
            <a:schemeClr val="tx2"/>
          </a:solidFill>
          <a:latin typeface="Times" charset="0"/>
          <a:ea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749">
          <a:solidFill>
            <a:schemeClr val="tx2"/>
          </a:solidFill>
          <a:latin typeface="Times" charset="0"/>
          <a:ea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749">
          <a:solidFill>
            <a:schemeClr val="tx2"/>
          </a:solidFill>
          <a:latin typeface="Times" charset="0"/>
          <a:ea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749">
          <a:solidFill>
            <a:schemeClr val="tx2"/>
          </a:solidFill>
          <a:latin typeface="Times" charset="0"/>
          <a:ea typeface="Osaka" charset="-128"/>
        </a:defRPr>
      </a:lvl5pPr>
      <a:lvl6pPr marL="493456" algn="ctr" rtl="0" fontAlgn="base">
        <a:spcBef>
          <a:spcPct val="0"/>
        </a:spcBef>
        <a:spcAft>
          <a:spcPct val="0"/>
        </a:spcAft>
        <a:defRPr kumimoji="1" sz="4749">
          <a:solidFill>
            <a:schemeClr val="tx2"/>
          </a:solidFill>
          <a:latin typeface="Times" charset="0"/>
          <a:ea typeface="Osaka" charset="-128"/>
        </a:defRPr>
      </a:lvl6pPr>
      <a:lvl7pPr marL="986912" algn="ctr" rtl="0" fontAlgn="base">
        <a:spcBef>
          <a:spcPct val="0"/>
        </a:spcBef>
        <a:spcAft>
          <a:spcPct val="0"/>
        </a:spcAft>
        <a:defRPr kumimoji="1" sz="4749">
          <a:solidFill>
            <a:schemeClr val="tx2"/>
          </a:solidFill>
          <a:latin typeface="Times" charset="0"/>
          <a:ea typeface="Osaka" charset="-128"/>
        </a:defRPr>
      </a:lvl7pPr>
      <a:lvl8pPr marL="1480368" algn="ctr" rtl="0" fontAlgn="base">
        <a:spcBef>
          <a:spcPct val="0"/>
        </a:spcBef>
        <a:spcAft>
          <a:spcPct val="0"/>
        </a:spcAft>
        <a:defRPr kumimoji="1" sz="4749">
          <a:solidFill>
            <a:schemeClr val="tx2"/>
          </a:solidFill>
          <a:latin typeface="Times" charset="0"/>
          <a:ea typeface="Osaka" charset="-128"/>
        </a:defRPr>
      </a:lvl8pPr>
      <a:lvl9pPr marL="1973824" algn="ctr" rtl="0" fontAlgn="base">
        <a:spcBef>
          <a:spcPct val="0"/>
        </a:spcBef>
        <a:spcAft>
          <a:spcPct val="0"/>
        </a:spcAft>
        <a:defRPr kumimoji="1" sz="4749">
          <a:solidFill>
            <a:schemeClr val="tx2"/>
          </a:solidFill>
          <a:latin typeface="Times" charset="0"/>
          <a:ea typeface="Osaka" charset="-128"/>
        </a:defRPr>
      </a:lvl9pPr>
    </p:titleStyle>
    <p:bodyStyle>
      <a:lvl1pPr marL="370092" indent="-370092" algn="l" rtl="0" eaLnBrk="0" fontAlgn="base" hangingPunct="0">
        <a:spcBef>
          <a:spcPct val="20000"/>
        </a:spcBef>
        <a:spcAft>
          <a:spcPct val="0"/>
        </a:spcAft>
        <a:buChar char="•"/>
        <a:defRPr kumimoji="1" sz="3454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rtl="0" eaLnBrk="0" fontAlgn="base" hangingPunct="0">
        <a:spcBef>
          <a:spcPct val="20000"/>
        </a:spcBef>
        <a:spcAft>
          <a:spcPct val="0"/>
        </a:spcAft>
        <a:buChar char="–"/>
        <a:defRPr kumimoji="1" sz="3022">
          <a:solidFill>
            <a:schemeClr val="tx1"/>
          </a:solidFill>
          <a:latin typeface="+mn-lt"/>
          <a:ea typeface="+mn-ea"/>
        </a:defRPr>
      </a:lvl2pPr>
      <a:lvl3pPr marL="1233640" indent="-246728" algn="l" rtl="0" eaLnBrk="0" fontAlgn="base" hangingPunct="0">
        <a:spcBef>
          <a:spcPct val="20000"/>
        </a:spcBef>
        <a:spcAft>
          <a:spcPct val="0"/>
        </a:spcAft>
        <a:buChar char="•"/>
        <a:defRPr kumimoji="1" sz="2590">
          <a:solidFill>
            <a:schemeClr val="tx1"/>
          </a:solidFill>
          <a:latin typeface="+mn-lt"/>
          <a:ea typeface="+mn-ea"/>
        </a:defRPr>
      </a:lvl3pPr>
      <a:lvl4pPr marL="1727096" indent="-246728" algn="l" rtl="0" eaLnBrk="0" fontAlgn="base" hangingPunct="0">
        <a:spcBef>
          <a:spcPct val="20000"/>
        </a:spcBef>
        <a:spcAft>
          <a:spcPct val="0"/>
        </a:spcAft>
        <a:buChar char="–"/>
        <a:defRPr kumimoji="1" sz="2159">
          <a:solidFill>
            <a:schemeClr val="tx1"/>
          </a:solidFill>
          <a:latin typeface="+mn-lt"/>
          <a:ea typeface="+mn-ea"/>
        </a:defRPr>
      </a:lvl4pPr>
      <a:lvl5pPr marL="2220552" indent="-246728" algn="l" rtl="0" eaLnBrk="0" fontAlgn="base" hangingPunct="0">
        <a:spcBef>
          <a:spcPct val="20000"/>
        </a:spcBef>
        <a:spcAft>
          <a:spcPct val="0"/>
        </a:spcAft>
        <a:buChar char="»"/>
        <a:defRPr kumimoji="1" sz="2159">
          <a:solidFill>
            <a:schemeClr val="tx1"/>
          </a:solidFill>
          <a:latin typeface="+mn-lt"/>
          <a:ea typeface="+mn-ea"/>
        </a:defRPr>
      </a:lvl5pPr>
      <a:lvl6pPr marL="2714008" indent="-246728" algn="l" rtl="0" fontAlgn="base">
        <a:spcBef>
          <a:spcPct val="20000"/>
        </a:spcBef>
        <a:spcAft>
          <a:spcPct val="0"/>
        </a:spcAft>
        <a:buChar char="»"/>
        <a:defRPr kumimoji="1" sz="2159">
          <a:solidFill>
            <a:schemeClr val="tx1"/>
          </a:solidFill>
          <a:latin typeface="+mn-lt"/>
          <a:ea typeface="+mn-ea"/>
        </a:defRPr>
      </a:lvl6pPr>
      <a:lvl7pPr marL="3207464" indent="-246728" algn="l" rtl="0" fontAlgn="base">
        <a:spcBef>
          <a:spcPct val="20000"/>
        </a:spcBef>
        <a:spcAft>
          <a:spcPct val="0"/>
        </a:spcAft>
        <a:buChar char="»"/>
        <a:defRPr kumimoji="1" sz="2159">
          <a:solidFill>
            <a:schemeClr val="tx1"/>
          </a:solidFill>
          <a:latin typeface="+mn-lt"/>
          <a:ea typeface="+mn-ea"/>
        </a:defRPr>
      </a:lvl7pPr>
      <a:lvl8pPr marL="3700920" indent="-246728" algn="l" rtl="0" fontAlgn="base">
        <a:spcBef>
          <a:spcPct val="20000"/>
        </a:spcBef>
        <a:spcAft>
          <a:spcPct val="0"/>
        </a:spcAft>
        <a:buChar char="»"/>
        <a:defRPr kumimoji="1" sz="2159">
          <a:solidFill>
            <a:schemeClr val="tx1"/>
          </a:solidFill>
          <a:latin typeface="+mn-lt"/>
          <a:ea typeface="+mn-ea"/>
        </a:defRPr>
      </a:lvl8pPr>
      <a:lvl9pPr marL="4194376" indent="-246728" algn="l" rtl="0" fontAlgn="base">
        <a:spcBef>
          <a:spcPct val="20000"/>
        </a:spcBef>
        <a:spcAft>
          <a:spcPct val="0"/>
        </a:spcAft>
        <a:buChar char="»"/>
        <a:defRPr kumimoji="1" sz="215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98B1136-BFC1-D239-E5FD-3DAB24ACC3D7}"/>
              </a:ext>
            </a:extLst>
          </p:cNvPr>
          <p:cNvSpPr/>
          <p:nvPr/>
        </p:nvSpPr>
        <p:spPr>
          <a:xfrm>
            <a:off x="204661" y="3024000"/>
            <a:ext cx="6437377" cy="5195767"/>
          </a:xfrm>
          <a:prstGeom prst="rect">
            <a:avLst/>
          </a:prstGeom>
          <a:noFill/>
          <a:ln w="12700">
            <a:solidFill>
              <a:srgbClr val="3252B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1227211-35B2-F2A5-F87B-E263BCB64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935" y="994662"/>
            <a:ext cx="798577" cy="926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</p:pic>
      <p:sp>
        <p:nvSpPr>
          <p:cNvPr id="23" name="Text Box 5">
            <a:extLst>
              <a:ext uri="{FF2B5EF4-FFF2-40B4-BE49-F238E27FC236}">
                <a16:creationId xmlns:a16="http://schemas.microsoft.com/office/drawing/2014/main" id="{CD57573A-5580-E6CB-192A-6BEC246E6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13" y="885825"/>
            <a:ext cx="5477509" cy="11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 anchorCtr="1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3000" b="1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シーズとして伝えたい</a:t>
            </a:r>
            <a:endParaRPr lang="en-US" altLang="ja-JP" sz="3000" b="1" kern="0" spc="-150" dirty="0">
              <a:solidFill>
                <a:schemeClr val="tx1">
                  <a:lumMod val="75000"/>
                  <a:lumOff val="2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3000" b="1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キャッチフレーズ（</a:t>
            </a:r>
            <a:r>
              <a:rPr lang="en-US" altLang="ja-JP" sz="3000" b="1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25</a:t>
            </a:r>
            <a:r>
              <a:rPr lang="ja-JP" altLang="en-US" sz="3000" b="1" kern="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文字以内）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D9FECC2-B401-6663-4F78-904AD5505EB0}"/>
              </a:ext>
            </a:extLst>
          </p:cNvPr>
          <p:cNvSpPr txBox="1"/>
          <p:nvPr/>
        </p:nvSpPr>
        <p:spPr>
          <a:xfrm>
            <a:off x="295276" y="370588"/>
            <a:ext cx="609600" cy="405683"/>
          </a:xfrm>
          <a:prstGeom prst="rect">
            <a:avLst/>
          </a:prstGeom>
          <a:noFill/>
          <a:ln w="15875">
            <a:noFill/>
          </a:ln>
        </p:spPr>
        <p:txBody>
          <a:bodyPr wrap="square" tIns="18000" bIns="18000" rtlCol="0" anchor="ctr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1" lang="ja-JP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2F2C055-1787-EEE3-6D15-0ACEA6386C0F}"/>
              </a:ext>
            </a:extLst>
          </p:cNvPr>
          <p:cNvSpPr txBox="1"/>
          <p:nvPr/>
        </p:nvSpPr>
        <p:spPr>
          <a:xfrm>
            <a:off x="209613" y="2256538"/>
            <a:ext cx="6437377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kumimoji="1" lang="ja-JP" altLang="en-US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□□□□■□□□□■□□□□■□□□□■□□□□■□□□□■□□□□■</a:t>
            </a:r>
            <a:endParaRPr kumimoji="1" lang="en-US" altLang="ja-JP" sz="1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r>
              <a:rPr kumimoji="1" lang="ja-JP" altLang="en-US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□□□□■□□□□■□□□□■□□□□■□□□□■□□□□■□□□□■</a:t>
            </a:r>
            <a:endParaRPr kumimoji="1" lang="en-US" altLang="ja-JP" sz="1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r>
              <a:rPr kumimoji="1" lang="ja-JP" altLang="en-US" sz="1400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□□□□■□□□□■□□□□■□□□□■□□□□■□□□□■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E083AF9-837D-05BB-BF1D-CE85E2BB4CDF}"/>
              </a:ext>
            </a:extLst>
          </p:cNvPr>
          <p:cNvSpPr txBox="1"/>
          <p:nvPr/>
        </p:nvSpPr>
        <p:spPr>
          <a:xfrm>
            <a:off x="271881" y="2090458"/>
            <a:ext cx="266429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kumimoji="1" lang="ja-JP" altLang="en-US" sz="1000" dirty="0">
                <a:solidFill>
                  <a:srgbClr val="0070C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シーズの具体的な内容（１００文字以内）</a:t>
            </a:r>
            <a:endParaRPr kumimoji="1" lang="ja-JP" altLang="en-US" sz="1400" dirty="0">
              <a:solidFill>
                <a:srgbClr val="0070C0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AA543255-68FE-2170-7E61-58053A95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63" y="3209042"/>
            <a:ext cx="6437376" cy="110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3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（単なる研究室紹介ではなく、研究室の研究実績、技術あるいは発見など、</a:t>
            </a:r>
            <a:endParaRPr lang="en-US" altLang="ja-JP" sz="1403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3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保有するポテンシャルを「シーズ」に置き換え分かり易く記述してください）</a:t>
            </a:r>
            <a:endParaRPr lang="en-US" altLang="ja-JP" sz="1403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403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3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（企業との共同開発、実施許諾が可能なシーズについてご記載ください）</a:t>
            </a:r>
            <a:endParaRPr lang="en-US" altLang="ja-JP" sz="1403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403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69CE49BB-60E5-A05A-2982-6D4902DE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32" y="7532698"/>
            <a:ext cx="6189039" cy="65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（特許の有無、出願中など、特記事項があればご記載ください。）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□□□□■□□□□■□□□□■□□□□■□□□□■□□□□■□□□□■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Yu Gothic" panose="020B0400000000000000" pitchFamily="34" charset="-128"/>
                <a:ea typeface="Yu Gothic" panose="020B0400000000000000" pitchFamily="34" charset="-128"/>
              </a:rPr>
              <a:t>□□□□■□□□□■□□□□■□□□□■□□□□■□□□□■□□□□■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5D1F21D0-0D01-6736-EB38-7E9F5BD8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12" y="8888639"/>
            <a:ext cx="3175983" cy="73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ja-JP" altLang="en-US" sz="1100" dirty="0">
                <a:effectLst/>
                <a:latin typeface="Yu Gothic Medium" panose="020B0400000000000000" pitchFamily="34" charset="-128"/>
                <a:ea typeface="Yu Gothic Medium" panose="020B0400000000000000" pitchFamily="34" charset="-128"/>
              </a:rPr>
              <a:t>●研究機関名</a:t>
            </a:r>
          </a:p>
          <a:p>
            <a:pPr algn="just">
              <a:spcBef>
                <a:spcPts val="0"/>
              </a:spcBef>
              <a:buNone/>
            </a:pPr>
            <a:r>
              <a:rPr lang="ja-JP" altLang="en-US" sz="1100" dirty="0">
                <a:effectLst/>
                <a:latin typeface="Yu Gothic Medium" panose="020B0400000000000000" pitchFamily="34" charset="-128"/>
                <a:ea typeface="Yu Gothic Medium" panose="020B0400000000000000" pitchFamily="34" charset="-128"/>
              </a:rPr>
              <a:t>●</a:t>
            </a:r>
            <a:r>
              <a:rPr lang="en-US" altLang="ja-JP" sz="1100" dirty="0">
                <a:effectLst/>
                <a:latin typeface="Yu Gothic Medium" panose="020B0400000000000000" pitchFamily="34" charset="-128"/>
                <a:ea typeface="Yu Gothic Medium" panose="020B0400000000000000" pitchFamily="34" charset="-128"/>
              </a:rPr>
              <a:t>Tel:</a:t>
            </a:r>
          </a:p>
          <a:p>
            <a:pPr algn="just">
              <a:spcBef>
                <a:spcPts val="0"/>
              </a:spcBef>
              <a:buNone/>
            </a:pPr>
            <a:r>
              <a:rPr lang="en-US" altLang="ja-JP" sz="1100" dirty="0">
                <a:effectLst/>
                <a:latin typeface="Yu Gothic Medium" panose="020B0400000000000000" pitchFamily="34" charset="-128"/>
                <a:ea typeface="Yu Gothic Medium" panose="020B0400000000000000" pitchFamily="34" charset="-128"/>
              </a:rPr>
              <a:t>●E-mail:</a:t>
            </a:r>
            <a:endParaRPr lang="ja-JP" altLang="en-US" sz="1100" dirty="0">
              <a:effectLst/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altLang="ja-JP" sz="1100" dirty="0">
                <a:effectLst/>
                <a:latin typeface="Yu Gothic Medium" panose="020B0400000000000000" pitchFamily="34" charset="-128"/>
                <a:ea typeface="Yu Gothic Medium" panose="020B0400000000000000" pitchFamily="34" charset="-128"/>
              </a:rPr>
              <a:t>●</a:t>
            </a:r>
            <a:r>
              <a:rPr lang="ja-JP" altLang="en-US" sz="1100" dirty="0">
                <a:effectLst/>
                <a:latin typeface="Yu Gothic Medium" panose="020B0400000000000000" pitchFamily="34" charset="-128"/>
                <a:ea typeface="Yu Gothic Medium" panose="020B0400000000000000" pitchFamily="34" charset="-128"/>
              </a:rPr>
              <a:t>研究者名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F65B1FAB-7A4F-2C72-DEFF-79154D70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177" y="8346904"/>
            <a:ext cx="2386800" cy="4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当シーズの関連技術をご記載ください</a:t>
            </a:r>
            <a:endParaRPr lang="en-US" altLang="ja-JP" sz="13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B88A26F0-1B84-6AE4-82FF-79F2A8D2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25" y="8376521"/>
            <a:ext cx="2386800" cy="38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当シーズの適用分野をご記載ください</a:t>
            </a:r>
            <a:endParaRPr lang="en-US" altLang="ja-JP" sz="13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E4D32D76-D1B0-C54B-1F8F-5C7402D9E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177" y="9002814"/>
            <a:ext cx="2386800" cy="51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charset="0"/>
                <a:ea typeface="Osaka" panose="020B06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他のシーズ（研究トピック）をご記載ください</a:t>
            </a:r>
            <a:endParaRPr lang="en-US" altLang="ja-JP" sz="13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A9204A0-9EAB-BF08-22AB-73D9BF27B719}"/>
              </a:ext>
            </a:extLst>
          </p:cNvPr>
          <p:cNvSpPr txBox="1"/>
          <p:nvPr/>
        </p:nvSpPr>
        <p:spPr>
          <a:xfrm>
            <a:off x="5910955" y="1244814"/>
            <a:ext cx="644535" cy="46166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kumimoji="1"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顔写真を</a:t>
            </a:r>
            <a:endParaRPr kumimoji="1" lang="en-US" altLang="ja-JP" sz="1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ctr"/>
            <a:r>
              <a:rPr kumimoji="1"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お貼り</a:t>
            </a:r>
            <a:endParaRPr kumimoji="1" lang="en-US" altLang="ja-JP" sz="1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algn="ctr"/>
            <a:r>
              <a:rPr kumimoji="1"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ください</a:t>
            </a:r>
            <a:endParaRPr kumimoji="1" lang="ja-JP" altLang="en-US" sz="14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"/>
      </a:majorFont>
      <a:minorFont>
        <a:latin typeface="Time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299</Words>
  <Application>Microsoft Office PowerPoint</Application>
  <PresentationFormat>A4 210 x 297 mm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Osaka</vt:lpstr>
      <vt:lpstr>Yu Gothic</vt:lpstr>
      <vt:lpstr>Yu Gothic Light</vt:lpstr>
      <vt:lpstr>Yu Gothic Medium</vt:lpstr>
      <vt:lpstr>Calibri</vt:lpstr>
      <vt:lpstr>Times</vt:lpstr>
      <vt:lpstr>新しいプレゼンテーション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user04</dc:creator>
  <cp:lastModifiedBy>荒井 ミイ子</cp:lastModifiedBy>
  <cp:revision>80</cp:revision>
  <cp:lastPrinted>2025-04-18T00:26:53Z</cp:lastPrinted>
  <dcterms:created xsi:type="dcterms:W3CDTF">2007-03-05T05:17:41Z</dcterms:created>
  <dcterms:modified xsi:type="dcterms:W3CDTF">2025-04-18T00:30:18Z</dcterms:modified>
</cp:coreProperties>
</file>